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8" r:id="rId3"/>
    <p:sldId id="261" r:id="rId4"/>
    <p:sldId id="262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4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7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36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88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320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29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32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7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9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29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3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0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60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3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3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0132-EF54-44B0-A4AD-5E61D04B3C4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39052F-80D0-4DAA-B01F-5CCB19363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01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935488-C5B4-5E86-8AB3-2A328DBA4449}"/>
              </a:ext>
            </a:extLst>
          </p:cNvPr>
          <p:cNvSpPr txBox="1"/>
          <p:nvPr/>
        </p:nvSpPr>
        <p:spPr>
          <a:xfrm>
            <a:off x="932688" y="420624"/>
            <a:ext cx="8209026" cy="3337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первом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методическом сборе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ормировался единый подход к осуществлению аналитической деятельности педагогов в работе с детскими дефицитами и при проектировании изменений в уроке на основе детских дефицитов.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втором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разрабатывались проекты урока по формированию ФГ, проект урока разрабатывали школьные команды, состоящие из разных учителей -предметников и методистов)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третьем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формировалось понимание, что такое «урок в деятельностном формате», проводился анализ дефицитов педагогов при проектировании урока в деятельностном формате и формирование способов устранения типичных ошибок педагога при проектировании урока в деятельностном формате.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2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6DCB27-0A33-7F26-7B7C-1C6859F03A08}"/>
              </a:ext>
            </a:extLst>
          </p:cNvPr>
          <p:cNvSpPr txBox="1"/>
          <p:nvPr/>
        </p:nvSpPr>
        <p:spPr>
          <a:xfrm>
            <a:off x="1867662" y="630936"/>
            <a:ext cx="8757666" cy="4830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Общий формат: таким образом, запущен процесс не просто работы по трем видам грамотностей, а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изменению урока на деятельностной основе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определенном представлении, задачный подход) и использованию заданий определенного типа (формирующего).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«При этом, возникают вопросы, каким должен стать повседневный урок, дающий возможность каждому получать качественные знания? Что все учителя должны делать повседневно при планировании и организации уроков? Должен ли «традиционный» урок отличаться от того, который проводился 10 лет назад или 3 годя назад? И чем?» (И. Г.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Литвинская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«Возникает необходимость заниматься процессами диссеминации, в ходе которой происходит перенос оптимальных и эффективных способов педагогической деятельности, разным участниками, распространение более эффективных вариантов деятельности и 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опривычивание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(И. Г.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Литвинская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Исходной точкой отсчета (главной «идеей») изменения массовой практики и повседневного урока становится качество результатов каждого ребенка в 5-х классах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9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EDA6CD-E09F-9652-7423-5E668C6A68F5}"/>
              </a:ext>
            </a:extLst>
          </p:cNvPr>
          <p:cNvSpPr txBox="1"/>
          <p:nvPr/>
        </p:nvSpPr>
        <p:spPr>
          <a:xfrm>
            <a:off x="1593342" y="486878"/>
            <a:ext cx="6094476" cy="5024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Методисты (учителя РМА) выполняли  ДЗ: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«Перепроектировать свой урок, четко выдерживая связку: тема урока - планируемый результат – подбор предметного содержания – виды деятельности учащихся. Выставить описание урока в «РМА» согласно направлению.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перепроектирование уроков трех педагогов с учётом (использованием) материалов семинара. Уроки выставить в «РМА» согласно направлению.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экспертизу любых трех описаний уроков согласно направлению на предмет соответствия: тема урока - планируемый результат – подбор предметного содержания – виды деятельности учащихся».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Проводят открытые уроки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6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ECE563-DFBF-57F5-1669-C890ABDC6EE5}"/>
              </a:ext>
            </a:extLst>
          </p:cNvPr>
          <p:cNvSpPr txBox="1"/>
          <p:nvPr/>
        </p:nvSpPr>
        <p:spPr>
          <a:xfrm>
            <a:off x="1371600" y="557784"/>
            <a:ext cx="7770114" cy="3143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 учреждения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Организуют выявление профессиональных дефицитов педагогических работников на основе рекомендаций.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Проводят методические совещания в ОУ,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копируя три муниципальных сбора по аналогичным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оргпроектам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Составляют структурированную таблицу ошибок и примеров и исправлений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структурированную таблицу трудностей учителя при проведении урока, с колонками примеров, как сделать хорошо.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9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764DDF9-9C7A-E36E-CC53-5B001AF9D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040" y="2348890"/>
            <a:ext cx="87599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71A56D-7A24-A117-6221-682BA6BEB921}"/>
              </a:ext>
            </a:extLst>
          </p:cNvPr>
          <p:cNvSpPr txBox="1"/>
          <p:nvPr/>
        </p:nvSpPr>
        <p:spPr>
          <a:xfrm>
            <a:off x="1209294" y="576072"/>
            <a:ext cx="9519666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/>
            <a:r>
              <a:rPr lang="ru-RU" sz="160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задачи работы  сегодня: для всех: Освоить логику дальнейшей работы по изменению (перепроектированию) урока для достижения ФГ.</a:t>
            </a:r>
          </a:p>
          <a:p>
            <a:pPr marL="449580" algn="just"/>
            <a:r>
              <a:rPr lang="ru-RU" sz="1600" b="1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 (работаем в трех группах)</a:t>
            </a:r>
          </a:p>
          <a:p>
            <a:pPr marL="792480" indent="-342900" algn="just">
              <a:buFontTx/>
              <a:buAutoNum type="arabicPeriod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Понять и принять содержание и способы работы по </a:t>
            </a:r>
            <a:r>
              <a:rPr lang="ru-RU" sz="160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изменению (перепроектированию) урока для достижения ФГ по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материалам краевого семинара. ( 1 такт работы)</a:t>
            </a:r>
          </a:p>
          <a:p>
            <a:pPr marL="792480" indent="-342900" algn="just">
              <a:buAutoNum type="arabicPeriod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Научиться составлять свой ИОМ в логике поставленных задач по ФГ. Разработать совместно  с методистами РМА «модельный ИОМ» для команды учителей своей школы. (2 такт работы)</a:t>
            </a:r>
          </a:p>
          <a:p>
            <a:pPr marL="792480" indent="-342900" algn="just">
              <a:buAutoNum type="arabicPeriod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Освоить </a:t>
            </a:r>
            <a:r>
              <a:rPr lang="ru-RU" sz="1600" b="1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логику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работы с учителями в своей школе по составлению ИОМ и совместного  ( с методистами РМА,  своих школ) сопровождения реализации ИОМ. Проговорить все возможные способы коммуникации с методистами РМА для сопровождения педагогов по реализации ИОМ. (3 такт работы)</a:t>
            </a:r>
          </a:p>
          <a:p>
            <a:pPr marL="449580" algn="just"/>
            <a:endParaRPr lang="ru-RU" sz="1600" dirty="0">
              <a:solidFill>
                <a:srgbClr val="2C2D2E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ru-RU" sz="1600" b="1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методистов  (четвертая группа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1. «Припоминание» и выполнение заданий по </a:t>
            </a:r>
            <a:r>
              <a:rPr lang="ru-RU" sz="160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изменению (перепроектированию) урока для достижения ФГ в ОУ. (Выполнение рекомендаций методического отдела по итогам трех сборов).</a:t>
            </a:r>
          </a:p>
          <a:p>
            <a:pPr algn="just"/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2. </a:t>
            </a:r>
            <a:r>
              <a:rPr lang="ru-RU" sz="160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Составление ИОМ педагогов по изменению (перепроектированию) урока для достижения ФГ.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 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Согласование подходов к сопровождению ИОМ педагогов  в школе совместно с методистами 	РМА.   Возможные реальные коммуникации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0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5C6093-CEED-FCBC-E4EC-ACC68FD2077F}"/>
              </a:ext>
            </a:extLst>
          </p:cNvPr>
          <p:cNvSpPr txBox="1"/>
          <p:nvPr/>
        </p:nvSpPr>
        <p:spPr>
          <a:xfrm>
            <a:off x="923544" y="676656"/>
            <a:ext cx="10561320" cy="3698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проект сбора: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Установка на работу  (10 минут)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«Разминка» на восстановление содержания работы (деятельностный подход как основа проектирования) (15 минут)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группах по «грамотностям» и методистов  (45 минут)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ИОМ как системообразующий элемент методического сопровождения по освоению способов перепроектирования «обычных» уроков  (5 минут)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группах по проектированию модельного ИОМА для лидерских групп в ОУ (15 минут)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Выступления от групп по схемам коммуникации (20 минут)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803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692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1 1</dc:creator>
  <cp:lastModifiedBy>1 1</cp:lastModifiedBy>
  <cp:revision>11</cp:revision>
  <dcterms:created xsi:type="dcterms:W3CDTF">2022-10-21T04:12:56Z</dcterms:created>
  <dcterms:modified xsi:type="dcterms:W3CDTF">2022-10-21T05:16:36Z</dcterms:modified>
</cp:coreProperties>
</file>