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6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28600"/>
            <a:ext cx="97551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20079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Методическое совещание №2,3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352928" cy="3816424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190688"/>
                </a:solidFill>
                <a:latin typeface="Times New Roman" pitchFamily="18" charset="0"/>
                <a:cs typeface="Times New Roman" pitchFamily="18" charset="0"/>
              </a:rPr>
              <a:t>Проектирование урока по формированию функциональной грамотности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15816" y="616530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Минусинск, апрель 2022</a:t>
            </a:r>
          </a:p>
        </p:txBody>
      </p:sp>
    </p:spTree>
    <p:extLst>
      <p:ext uri="{BB962C8B-B14F-4D97-AF65-F5344CB8AC3E}">
        <p14:creationId xmlns:p14="http://schemas.microsoft.com/office/powerpoint/2010/main" val="1918153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28600"/>
            <a:ext cx="97551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04664"/>
            <a:ext cx="8748464" cy="1584176"/>
          </a:xfrm>
        </p:spPr>
        <p:txBody>
          <a:bodyPr>
            <a:noAutofit/>
          </a:bodyPr>
          <a:lstStyle/>
          <a:p>
            <a:pPr algn="l"/>
            <a:r>
              <a:rPr lang="ru-RU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Проектирование урока по формированию умений функциональной грамотности на основе детских результатов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595987"/>
              </p:ext>
            </p:extLst>
          </p:nvPr>
        </p:nvGraphicFramePr>
        <p:xfrm>
          <a:off x="251520" y="2753149"/>
          <a:ext cx="9145016" cy="4327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2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2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9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 научится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 получит возможность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8329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Проектировать урок по формированию умений ФГ на основе детских результатов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Производить отбор эффективных инструментов и форм организации деятельности учащихся , направленных на формирование умений ФГ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6777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Отбирать задания, направленные на формирование конкретного</a:t>
                      </a:r>
                      <a:r>
                        <a:rPr lang="ru-RU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умения по формированию ФГ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Научиться алгоритмизировать процесс формирования умения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701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719" y="-228600"/>
            <a:ext cx="97551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0"/>
            <a:ext cx="8568952" cy="90872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Алгоритм создания процесса формирования умения 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читательской грамотности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052736"/>
            <a:ext cx="9001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2.4. Устанавливать скрытые связи между событиями или утверждениями (причинно-следственные отношения, отношения аргумент – контраргумент, тезис – пример, сходство – различие и др.)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Создание интеллект-карты (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ментальной карты, 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mindmap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майнд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-карты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) 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Шаг первый:  выделите ключевые слова в тексте (основания, центральный образ)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Шаг второй: определите основные идей (категории,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подтемы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разделы в теме, черты, признаки)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Шаг третий: выразите  ключевые слова через образы, (символы, знаки)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Шаг четвертый: обозначьте взаимосвязи, используя толстые и тонкие линии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76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719" y="-228600"/>
            <a:ext cx="97551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0"/>
            <a:ext cx="8568952" cy="90872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Примеры использования интеллект-карты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1" t="30180" r="16342" b="14193"/>
          <a:stretch/>
        </p:blipFill>
        <p:spPr bwMode="auto">
          <a:xfrm>
            <a:off x="467544" y="620688"/>
            <a:ext cx="4530437" cy="336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8" t="17329" r="13370" b="44224"/>
          <a:stretch/>
        </p:blipFill>
        <p:spPr bwMode="auto">
          <a:xfrm>
            <a:off x="1682035" y="4045528"/>
            <a:ext cx="6054437" cy="281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3" t="24337" r="17098" b="38163"/>
          <a:stretch/>
        </p:blipFill>
        <p:spPr bwMode="auto">
          <a:xfrm>
            <a:off x="5076056" y="620688"/>
            <a:ext cx="4176464" cy="336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8920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188</Words>
  <Application>Microsoft Office PowerPoint</Application>
  <PresentationFormat>Экран (4:3)</PresentationFormat>
  <Paragraphs>20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Тема Office</vt:lpstr>
      <vt:lpstr>Методическое совещание №2,3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Методическое совещание №2,3</dc:title>
  <dc:creator>ЕЛЕНА</dc:creator>
  <cp:lastModifiedBy>1 1</cp:lastModifiedBy>
  <cp:revision>5</cp:revision>
  <dcterms:created xsi:type="dcterms:W3CDTF">2022-04-26T22:31:50Z</dcterms:created>
  <dcterms:modified xsi:type="dcterms:W3CDTF">2022-04-29T05:53:06Z</dcterms:modified>
</cp:coreProperties>
</file>