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8" r:id="rId3"/>
    <p:sldId id="258" r:id="rId4"/>
    <p:sldId id="337" r:id="rId5"/>
    <p:sldId id="334" r:id="rId6"/>
    <p:sldId id="335" r:id="rId7"/>
    <p:sldId id="274" r:id="rId8"/>
    <p:sldId id="272" r:id="rId9"/>
    <p:sldId id="339" r:id="rId10"/>
    <p:sldId id="261" r:id="rId11"/>
    <p:sldId id="296" r:id="rId12"/>
    <p:sldId id="297" r:id="rId13"/>
    <p:sldId id="319" r:id="rId14"/>
    <p:sldId id="346" r:id="rId15"/>
    <p:sldId id="262" r:id="rId16"/>
    <p:sldId id="270" r:id="rId17"/>
    <p:sldId id="347" r:id="rId18"/>
    <p:sldId id="260" r:id="rId19"/>
    <p:sldId id="315" r:id="rId20"/>
    <p:sldId id="341" r:id="rId21"/>
    <p:sldId id="264" r:id="rId22"/>
    <p:sldId id="265" r:id="rId23"/>
    <p:sldId id="342" r:id="rId24"/>
    <p:sldId id="343" r:id="rId25"/>
    <p:sldId id="331" r:id="rId26"/>
    <p:sldId id="345" r:id="rId27"/>
    <p:sldId id="292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35" autoAdjust="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8194C-D0D9-4FEB-A6C5-CE36317A0C03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B903-D7B5-494C-825F-E335970AB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0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903-D7B5-494C-825F-E335970ABD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3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903-D7B5-494C-825F-E335970ABD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2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903-D7B5-494C-825F-E335970ABD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903-D7B5-494C-825F-E335970ABD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4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2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6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4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4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9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7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6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1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56CF-D7DA-4FA2-890F-0229A0E8A425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4229-2837-4D6F-A7C0-CCBD8A8D2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8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vbinfo.ru/catalo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26512815" TargetMode="External"/><Relationship Id="rId2" Type="http://schemas.openxmlformats.org/officeDocument/2006/relationships/hyperlink" Target="mailto:darya_zanko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vk.com/bvb_krs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rya_zanko@mail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eacher@bvbinf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541" y="294482"/>
            <a:ext cx="9144000" cy="6361812"/>
          </a:xfrm>
        </p:spPr>
        <p:txBody>
          <a:bodyPr>
            <a:normAutofit/>
          </a:bodyPr>
          <a:lstStyle/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203" t="25471" r="9773" b="119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724" y="2373805"/>
            <a:ext cx="10515600" cy="42818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ШКОЛЬНОГО СЕГМЕНТА ПЛАТФОРМЫ ПРОЕКТА В 2022 ГОДУ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роли на платформе Проекта 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https://bvbinfo.ru/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личный кабинет администратора школы, личный кабинет территориального администратора (муниципального координатора), личный кабинет площадки-организации,</a:t>
            </a:r>
          </a:p>
          <a:p>
            <a:pPr marL="0" indent="0" algn="just">
              <a:buNone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л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площадок-организаций носит обязательный характер.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Регистрация в л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администраторов школ и муниципальных координаторов –                           по согласованию.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активный участник Проекта (договор между РО и школой) 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По согласованию.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уроков – цифровой инструмент на базе платформы Проекта 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Запуск инструмента - сентябрь 2022 года.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Двухуровневая онлайн-диагностика.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Старт 07.10.2022 г.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112014"/>
          </a:xfrm>
          <a:prstGeom prst="rect">
            <a:avLst/>
          </a:prstGeom>
        </p:spPr>
      </p:pic>
      <p:sp>
        <p:nvSpPr>
          <p:cNvPr id="11" name="Oval 82"/>
          <p:cNvSpPr>
            <a:spLocks noChangeAspect="1"/>
          </p:cNvSpPr>
          <p:nvPr/>
        </p:nvSpPr>
        <p:spPr>
          <a:xfrm>
            <a:off x="427890" y="3152711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82"/>
          <p:cNvSpPr>
            <a:spLocks noChangeAspect="1"/>
          </p:cNvSpPr>
          <p:nvPr/>
        </p:nvSpPr>
        <p:spPr>
          <a:xfrm>
            <a:off x="457871" y="4732895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82"/>
          <p:cNvSpPr>
            <a:spLocks noChangeAspect="1"/>
          </p:cNvSpPr>
          <p:nvPr/>
        </p:nvSpPr>
        <p:spPr>
          <a:xfrm>
            <a:off x="427890" y="5511801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457871" y="6200039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1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28" y="0"/>
            <a:ext cx="11505265" cy="6688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реализации Проекта: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педагогов-навигаторов на платформе 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https://bvbinfo.ru/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16.05.2022 г.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6-11-х классов на платформе Проекта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https://bvbinfo.ru/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05.09.2022 г. до 03.10.2022 г.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педагогов-навигаторов и педагогов-навигаторов 2021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05.09.2022 г. до 06.11.2022 г.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реализации Проекта: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профориентационный урок –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01.10.2022 г. до 15.10.2022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(навигационная) онлайн-диагностика № 1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07.10.2022 г.                       до 10.12.2022г.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профессиональному выбору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15.10.2022 г. до 30.11.2022 г.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(углубленная и сравнительная) онлайн-диагностика № 2 –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15.11.2022 г.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реализации Проекта: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рефлексивный профориентационный урок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30.11.2022 г.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428" y="0"/>
            <a:ext cx="8237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 В 2022 ГОДУ</a:t>
            </a:r>
          </a:p>
        </p:txBody>
      </p:sp>
      <p:sp>
        <p:nvSpPr>
          <p:cNvPr id="7" name="Oval 82"/>
          <p:cNvSpPr>
            <a:spLocks noChangeAspect="1"/>
          </p:cNvSpPr>
          <p:nvPr/>
        </p:nvSpPr>
        <p:spPr>
          <a:xfrm>
            <a:off x="112412" y="577472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104669" y="3068399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137446" y="5919028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46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055812"/>
            <a:ext cx="11071412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РЕАЛИЗАЦИИ ПРОЕКТА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педагогов-навигаторов на платформе 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https://bvbinfo.ru/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16.05.2022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зарегистрированы на платформе Проекта, из них: </a:t>
            </a:r>
          </a:p>
          <a:p>
            <a:pPr algn="just"/>
            <a:r>
              <a:rPr lang="ru-RU" sz="2400" b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педагогов-навигаторов 2022 года,</a:t>
            </a:r>
          </a:p>
          <a:p>
            <a:pPr algn="just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чел.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педагогов-навигаторов 2021 года.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Красноярского края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20.04.2022                          № 75-4755  «О реализации проекта «Билет в будущее» в 2022 году»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Красноярского края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06.05.2022                          № 75-5707  «Об участии площадок в проекте «Билет в будущее» в 2022 году»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9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02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 РЕШЕНИЕ ТЕКУЩИХ ЗАДАЧ ЭТАПА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587"/>
            <a:ext cx="10515600" cy="596608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муниципальные координаторы, ответственные                           за реализацию Проекта в муниципальном образовании, педагоги-навигаторы                                  в общеобразовательных организациях, ответственные за сопровождение обучающихся,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2022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оригиналы согласий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обработку персональных данных педагогов региональному оператору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 Красноярский краевой Дворец пионеров по адресу: 660049, г. Красноярск,                                   ул. Конституции СССР, 1,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2-08а.                                                                            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!!!Не предоставили согласия: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(Мартынова Е.А.), Северо-Енисейский,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Тасеевский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Туруханский,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Кедровый,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Солнечный.</a:t>
            </a:r>
          </a:p>
          <a:p>
            <a:pPr marL="0" indent="0" algn="just">
              <a:buNone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9 сентября 2022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деятельность педагогов-навигаторов по заполнению личного кабинета на цифровой платформе Проекта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bvbinfo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работы личных кабинетов педагогов-навигаторов на платформе Проекта назначен на 5 сентября 2022 года,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ПРОФИЛИ БУДУТ НЕ ЗАПОЛНЕНЫ С 01.10.2022 ОГРАНИЧАТ ДОСТУП!!!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в личных кабинетах платформы Проекта сканированные копии согласий педагогов-навигаторов на обработку собственных персональных данных,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разместить в личных кабинетах платформы Проекта заявления                                на участие в образовательной программе.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7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3554"/>
            <a:ext cx="1082414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ЗАДАЧИ В ПРОЕКТЕ ПЕДАГОГОВ-НАВИГАТОРОВ 2021 ГОДА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 детей, принимающих участие в Проекте в 2021 году,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 и регистрировать новых детей-участников Проекта в 2022 году,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новой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с педагогами-навигаторами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Вступление в сообщество после 20 сентября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2203554"/>
          </a:xfrm>
          <a:prstGeom prst="rect">
            <a:avLst/>
          </a:prstGeom>
        </p:spPr>
      </p:pic>
      <p:sp>
        <p:nvSpPr>
          <p:cNvPr id="5" name="Oval 82"/>
          <p:cNvSpPr>
            <a:spLocks noChangeAspect="1"/>
          </p:cNvSpPr>
          <p:nvPr/>
        </p:nvSpPr>
        <p:spPr>
          <a:xfrm>
            <a:off x="369178" y="3118935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Oval 82"/>
          <p:cNvSpPr>
            <a:spLocks noChangeAspect="1"/>
          </p:cNvSpPr>
          <p:nvPr/>
        </p:nvSpPr>
        <p:spPr>
          <a:xfrm>
            <a:off x="369177" y="4005450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82"/>
          <p:cNvSpPr>
            <a:spLocks noChangeAspect="1"/>
          </p:cNvSpPr>
          <p:nvPr/>
        </p:nvSpPr>
        <p:spPr>
          <a:xfrm>
            <a:off x="369177" y="4973909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369177" y="5855379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35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94" y="2985462"/>
            <a:ext cx="110714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РЕАЛИЗАЦИИ ПРОЕКТА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809297"/>
          </a:xfrm>
          <a:prstGeom prst="rect">
            <a:avLst/>
          </a:prstGeom>
        </p:spPr>
      </p:pic>
      <p:sp>
        <p:nvSpPr>
          <p:cNvPr id="8" name="Freeform 77"/>
          <p:cNvSpPr>
            <a:spLocks/>
          </p:cNvSpPr>
          <p:nvPr/>
        </p:nvSpPr>
        <p:spPr bwMode="auto">
          <a:xfrm>
            <a:off x="9061653" y="3267445"/>
            <a:ext cx="1267354" cy="125571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>
            <a:off x="10016009" y="3604084"/>
            <a:ext cx="1267354" cy="125571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327" y="3604084"/>
            <a:ext cx="11371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6-11-х классов на платформе Проекта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https://bvbinfo.ru/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05.09.2022 г. до 03.10.2022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 НЕ МЕНЕЕ 3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2022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муниципальные образования будет направлено официальное письмо министерства образования Красноярского края                                  с подробным разъяснением квот и механизма регистрации детей.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3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5770"/>
            <a:ext cx="10515600" cy="463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 ТЕКУЩИЕ ЗАДАЧИ ЭТАПА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письменных согласий на обработку персональных данных детей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 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педагогами-навигаторами сканированных копий вышеуказанных согласий на платформе Проекта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https://bvbinfo.ru/catalog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Доставка оригиналов вышеуказанных согласий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2022 года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КГБОУ ДО «Красноярский краевой Дворец пионеров» по адресу: 660049,                        г. Красноярск, ул. Конституции СССР, 1, каб.2-08а.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203554"/>
          </a:xfrm>
          <a:prstGeom prst="rect">
            <a:avLst/>
          </a:prstGeom>
        </p:spPr>
      </p:pic>
      <p:sp>
        <p:nvSpPr>
          <p:cNvPr id="11" name="Oval 82"/>
          <p:cNvSpPr>
            <a:spLocks noChangeAspect="1"/>
          </p:cNvSpPr>
          <p:nvPr/>
        </p:nvSpPr>
        <p:spPr>
          <a:xfrm>
            <a:off x="369178" y="3118935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369179" y="3928432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369177" y="5071178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57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5770"/>
            <a:ext cx="10515600" cy="4630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ШКОЛЫ ЗА МУНИЦИПАЛЬНЫМИ КООРДИНАТОРАМИ!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2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527228"/>
            <a:ext cx="110714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РЕАЛИЗАЦИИ ПРОЕКТА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содержание программы построено на подходах: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311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388" y="2834597"/>
            <a:ext cx="112429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дистанционном формате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педагогов-навигаторов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педагогов-навигаторов 2021 года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программе, направленной на совершенствование профессиональных компетенций по формированию осознанности и готовности к профессиональному самоопределению у обучающихся 6-11-х классов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05.09.2022 г. до 06.11.2022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388" y="4927039"/>
            <a:ext cx="2635624" cy="1951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Мультиформатное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(видеоролики, чек-листы). Ориентация на применение знаний (прикладной характер обучения)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8702" y="4927040"/>
            <a:ext cx="2635624" cy="19515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сложных практических случаев. Информационное и методическое сопровождение от экспертов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0288" y="4927039"/>
            <a:ext cx="2635624" cy="1930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перед слушателями практических возможностей в результате освоения новых умений и навыков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31874" y="4886793"/>
            <a:ext cx="2635624" cy="19917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сообществе профессионалов 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комьюнити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Неограниченный доступ к образ-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материалам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355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ПРОФОРИЕНТАЦИОННЫЕ УРОКИ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профориентационный урок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01.10.2022 г. до 15.10.2022 г.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каждого урока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формирование профориентационных компетенций обучающихся и определена с учетом долгосрочного прогноза научно-технологического развития России до 2030 года.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каждого урока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45 минут. В каждый урок встроены интерактивные элементы – вопросы по теме урока, тестирование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 целью организации взаимодействия педагога-навигатора с обучающимися.  </a:t>
            </a:r>
          </a:p>
          <a:p>
            <a:pPr marL="0" indent="0" algn="just">
              <a:buNone/>
            </a:pP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 размещены на платформе Проекта вместе с инструктивно-методическими материалами для педагогов. Педагоги смогут использовать данный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самостоятельного проведения профориентационного урока с детьми                          в образовательной организации.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20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231" t="23498" r="9987" b="14225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98" y="2181068"/>
            <a:ext cx="10515600" cy="46769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ПРОФОРИЕНТАЦИОННЫХ УРОКОВ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урок «Моя Россия – мои горизонты»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проводится на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Проекта                           и ориентирован на группы обучающихся, кто впервые зарегистрировался в Проекте,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уроков, соответствующих конкретным возрастным категориям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(6,7,8,9,10 и 11 классы) и предполагающих обеспечение преемственности профориентационной работы при переходе обучающихся в следующий класс,</a:t>
            </a:r>
          </a:p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урок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постановку целей по итогам участия во всех этапах Проекта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(проводится на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Проекта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30.11.2022 г.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Нововведения: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профориентационных уроков,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свой урок (в 2021 уроки для 3-х уровней: 6-7, 8-9, 10-11 классы, в 2022 запланированы для каждого класса),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рефлексивный урок и постановка целей.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19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242200"/>
            <a:ext cx="117697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ПРОФОРИЕНТАЦИОННАЯ ОНЛАЙН-ДИАГНОСТИКА №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083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08" y="2807886"/>
            <a:ext cx="11649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профориентационной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(навигационной)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онлайн-диагностики № 1 для                        6-11-х классов (для каждой возрастной группы – своя форма) на платформе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https://bvbinfo.ru/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07.10.2022 г. до 10.12.2022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По итогам навигационной онлайн-диагностики «Понимаю себя» выдаются рекомендации по выбору направлений мероприятий профессионального выбора Проекта.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Задача педагога-навигатора: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диагностику в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9979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922282"/>
            <a:ext cx="110714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ЭТАПЫ МЕРОПРИЯТИЯ ПО ПРОФЕССИОНАЛЬНОМУ ВЫБОРУ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809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388" y="3759123"/>
            <a:ext cx="11424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6-11 классов в мероприятиях по профессиональному выбору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15.10.2022 г. до 30.11.2022 г.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Нововведения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профессиональная онлайн-проба по всем 9 направлениям (средам) для каждого зарегистрированного обучающегося 6-11-х классов.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0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242200"/>
            <a:ext cx="117697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ПРОФОРИЕНТАЦИОННАЯ ОНЛАЙН-ДИАГНОСТИКА №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083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08" y="2807886"/>
            <a:ext cx="11649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профориентационной (углубленной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сравнительной) онлайн-диагностики 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6-11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классов (для каждой возрастной группы – своя форма) на платформе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https://bvbinfo.ru/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15.11.2022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уточнения профессиональных склонностей                          и готовности к профессиональному самоопределению обучающихся                                с учетом посещения мероприятия по профессиональному выбору.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По итогам углубленной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сравнительной онлайн-диагностики «Осознаю» происходит интеграция и сравнение данных 2-х этапов диагностик с выдачей персональных рекомендаций.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Задача педагога-навигатора: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диагностику в расписание по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3763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242200"/>
            <a:ext cx="11769704" cy="435133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sz="5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ИТОГОВЫЙ РЕФЛЕКСИВНЫЙ ПРОФОРИЕНТАЦИОННЫЙ УРОК</a:t>
            </a: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рефлексивный профориентационный урок проводится </a:t>
            </a: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30.11.2022 г.                             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постановку целей по итогам участия во всех этапах Проекта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урока запланирован разбор и осмысление полученных рекомендаций и опыта, выбор сферы                                   и построение образовательно-профессиональной траектории.</a:t>
            </a:r>
          </a:p>
          <a:p>
            <a:pPr marL="0" indent="0" algn="just">
              <a:buNone/>
            </a:pP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Задача педагога-навигатора:</a:t>
            </a:r>
          </a:p>
          <a:p>
            <a:pPr marL="342900" indent="-34290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итоговый урок в расписание по внеурочной деятельности и классного часа                 с родителями.</a:t>
            </a:r>
          </a:p>
          <a:p>
            <a:pPr marL="0" indent="0" algn="just">
              <a:buNone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0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423160"/>
            <a:ext cx="11071412" cy="458679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Проекта в СМИ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Назарова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пресс-секретарь Красноярского краевого Дворца пионеров и проекта «Билет в будущее» в Красноярском крае.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darya_zanko@mail.ru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+7-962-065-89-15, (391) 212-25-64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профиль в ВК: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https://vk.com/id26512815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Проекта в ВК: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https://vk.com/bvb_krsk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658620"/>
            <a:ext cx="11071412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Проекта в СМИ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Ежемесячно, до 15 числа, муниципальный координатор направляет на почту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darya_zanko@mail.ru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одна новость: как обучаются педагоги-навигаторы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октябре, ноябре:</a:t>
            </a:r>
          </a:p>
          <a:p>
            <a:pPr algn="just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проходит диагностика (одна новость)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проходят профориентационные уроки (одна новость)</a:t>
            </a:r>
          </a:p>
          <a:p>
            <a:pPr algn="just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школьники участвуют в пробах (не менее двух новостей)</a:t>
            </a:r>
          </a:p>
          <a:p>
            <a:pPr algn="just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истории участников Проекта (дети, родители, педагоги-навигаторы) (минимум одна история, но желательно больше)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в свободной форме, с указанием цифр, интересных фактов (при наличии), фото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Новость – это ответ на вопросы Что? Где? Когда? произошло + какая-то конкретика</a:t>
            </a:r>
          </a:p>
          <a:p>
            <a:pPr marL="0" lv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5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технической поддержки для педагогов-навигаторов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teacher@bvbinfo.ru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203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10" t="26243" r="9649" b="10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49" y="1976019"/>
            <a:ext cx="10515600" cy="473957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к профессиональному самоопределению обучающихся 6-11 классов образовательных организаций.</a:t>
            </a:r>
          </a:p>
          <a:p>
            <a:pPr marL="0" indent="0" algn="just">
              <a:buNone/>
            </a:pPr>
            <a:r>
              <a:rPr lang="ru-RU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расширение, систематизация и обогащение инструментами и практиками региональных моделей профессиональной ориентации обучающихся,</a:t>
            </a:r>
          </a:p>
          <a:p>
            <a:pPr algn="just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профориентационного сопровождения для групп обучающихся по возрастам (6,7,8,9,10,11 классы), включая программы для обучающихся с ОВЗ по разным нозологиям и возрастам,</a:t>
            </a:r>
          </a:p>
          <a:p>
            <a:pPr algn="just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600"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внутренних (мотивационно-личностных)                        и внешних (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знаниевых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сторон готовности к профессиональному самоопределению,</a:t>
            </a:r>
          </a:p>
          <a:p>
            <a:pPr algn="just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обучающихся о специфике рынка труда и системе профессионального образования посредством различных мероприятий, 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профессиональных проб,</a:t>
            </a:r>
          </a:p>
          <a:p>
            <a:pPr algn="just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индивидуальных рекомендаций для обучающихся по построению образовательно-профессиональной траектории в зависимости от уровня осознанности, интересов, способностей, доступных им возможностей.</a:t>
            </a:r>
          </a:p>
          <a:p>
            <a:pPr algn="just"/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4" y="1"/>
            <a:ext cx="6300865" cy="18962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5" name="Oval 82"/>
          <p:cNvSpPr>
            <a:spLocks noChangeAspect="1"/>
          </p:cNvSpPr>
          <p:nvPr/>
        </p:nvSpPr>
        <p:spPr>
          <a:xfrm>
            <a:off x="138328" y="1976019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348" y="1466439"/>
            <a:ext cx="4989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161058" y="2635380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53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87" y="241944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6-11-х классов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всех компонентов готовности профессионального самоопределения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осознанности                            и самостоятельности в планировании личных профессиональных перспектив), построение индивидуальной образовательно-профессиональной траектории.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рекомендаций по возможной помощи самоопределяющимся подросткам, получение современной и актуальной информации о рынке образования и рынке труда (регионального и федерального уровней).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специалистов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методов                           и технологий профессиональной ориентации обучающихся. Применение методик, направленных на активизацию профессионального самоопределения, понимание возможностей и ограничений диагностических инструментов.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работодателей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привлечение мотивированных обучающихся                                              к производственным задачам, повышение интереса к организации. Обучение наставников, работающих с учащимися.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19816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5" name="Oval 82"/>
          <p:cNvSpPr>
            <a:spLocks noChangeAspect="1"/>
          </p:cNvSpPr>
          <p:nvPr/>
        </p:nvSpPr>
        <p:spPr>
          <a:xfrm>
            <a:off x="134666" y="2493720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3119" y="1896227"/>
            <a:ext cx="5657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113227" y="3650042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82"/>
          <p:cNvSpPr>
            <a:spLocks noChangeAspect="1"/>
          </p:cNvSpPr>
          <p:nvPr/>
        </p:nvSpPr>
        <p:spPr>
          <a:xfrm>
            <a:off x="173318" y="5813239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82"/>
          <p:cNvSpPr>
            <a:spLocks noChangeAspect="1"/>
          </p:cNvSpPr>
          <p:nvPr/>
        </p:nvSpPr>
        <p:spPr>
          <a:xfrm>
            <a:off x="134666" y="4617742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70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99" t="29046" r="12029" b="12653"/>
          <a:stretch/>
        </p:blipFill>
        <p:spPr>
          <a:xfrm>
            <a:off x="509664" y="149902"/>
            <a:ext cx="11467475" cy="65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48" y="241944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оператор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Фонд Гуманитарных Проектов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Красноярского края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Проекта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КГАПОУ «Красноярский колледж сферы услуг и предпринимательства»,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КГБОУ ДО «Красноярский краевой Дворец пионеров»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координаторы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Педагоги-навигаторы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180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274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3-4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инвалидностью)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Площадки-организации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43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площадок-организаций)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19816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5" name="Oval 82"/>
          <p:cNvSpPr>
            <a:spLocks noChangeAspect="1"/>
          </p:cNvSpPr>
          <p:nvPr/>
        </p:nvSpPr>
        <p:spPr>
          <a:xfrm>
            <a:off x="138329" y="2347294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3119" y="1896227"/>
            <a:ext cx="5700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И ПОЗИЦИИ В ПРОЕКТЕ</a:t>
            </a:r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138328" y="3400830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82"/>
          <p:cNvSpPr>
            <a:spLocks noChangeAspect="1"/>
          </p:cNvSpPr>
          <p:nvPr/>
        </p:nvSpPr>
        <p:spPr>
          <a:xfrm>
            <a:off x="124381" y="4811116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82"/>
          <p:cNvSpPr>
            <a:spLocks noChangeAspect="1"/>
          </p:cNvSpPr>
          <p:nvPr/>
        </p:nvSpPr>
        <p:spPr>
          <a:xfrm>
            <a:off x="124381" y="6342929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82"/>
          <p:cNvSpPr>
            <a:spLocks noChangeAspect="1"/>
          </p:cNvSpPr>
          <p:nvPr/>
        </p:nvSpPr>
        <p:spPr>
          <a:xfrm>
            <a:off x="138327" y="5636855"/>
            <a:ext cx="469021" cy="4555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34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934" y="359764"/>
            <a:ext cx="11396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 ИНФОРМАЦИОННО-СЕРВИСНАЯ ОНЛАЙН-ПЛАТФОРМА – ЦИФРОВОЕ ЯДРО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934" y="1896256"/>
            <a:ext cx="9777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цифровую платформу Проекта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https://bvbinfo.ru/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47" t="13864" r="2125" b="6558"/>
          <a:stretch/>
        </p:blipFill>
        <p:spPr>
          <a:xfrm>
            <a:off x="1045629" y="2509418"/>
            <a:ext cx="10103370" cy="4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84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18" y="1495841"/>
            <a:ext cx="11505265" cy="536215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Общедоступный сегмент: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регистрации пользователей и доступа                                к персональным данным. Участвовать могут все желающие (обучающиеся всех классов, родители, специалисты).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сегмент: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личные кабинеты школ и персональные страницы обучающихся. Участвовать могут только зарегистрированные школы                                       и обучающиеся 6-11 классов этих школ.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2113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6667" y="2338561"/>
            <a:ext cx="6789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СЕГМЕНТЫ ПЛАТФОРМЫ ПРОЕКТА</a:t>
            </a:r>
          </a:p>
        </p:txBody>
      </p:sp>
      <p:sp>
        <p:nvSpPr>
          <p:cNvPr id="7" name="Oval 82"/>
          <p:cNvSpPr>
            <a:spLocks noChangeAspect="1"/>
          </p:cNvSpPr>
          <p:nvPr/>
        </p:nvSpPr>
        <p:spPr>
          <a:xfrm>
            <a:off x="77646" y="3163020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77646" y="4366533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02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99" y="788396"/>
            <a:ext cx="11505265" cy="60696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Онлайн-тренажер: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старшеклассникам в игровой форме познакомиться                          с востребованными профессиями, а также получить рекомендации по их выбору. Реализуется в виде технологии последовательных выборов из набора групп критериев – с последующим предложением списка востребованных профессий (не менее 300).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профессиях будущего и трендах их развития (цикл статей                              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 на вовлечение обучающихся в процесс осознанного профессионального самоопределения. Банк профессий содержит информацию не менее чем о 50 профессиях.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родителей (статьи, тестовые и развивающие методики для родителей обучающихся):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тест проходит и родитель, отвечая за своего ребенка,                            и ребенок. В результате тестирования сопоставляются результаты родителя и ребенка и выявляются насколько представления ребенка о себе совпадают с представлением родителя о ребенке.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информационно-обучающих статей, онлайн-лекций 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участников.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от партнеров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навигация по участию в Проекте: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подробные инструкции, как стать участником школьного контура и присоединиться к Проекту.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598" y="63847"/>
            <a:ext cx="1150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ОБЩЕДОСТУПНОГО СЕГМЕНТА ПЛАТФОРМЫ ПРОЕКТА В 2022 ГОДУ</a:t>
            </a:r>
          </a:p>
        </p:txBody>
      </p:sp>
      <p:sp>
        <p:nvSpPr>
          <p:cNvPr id="7" name="Oval 82"/>
          <p:cNvSpPr>
            <a:spLocks noChangeAspect="1"/>
          </p:cNvSpPr>
          <p:nvPr/>
        </p:nvSpPr>
        <p:spPr>
          <a:xfrm>
            <a:off x="0" y="920206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82"/>
          <p:cNvSpPr>
            <a:spLocks noChangeAspect="1"/>
          </p:cNvSpPr>
          <p:nvPr/>
        </p:nvSpPr>
        <p:spPr>
          <a:xfrm>
            <a:off x="19989" y="2388951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2"/>
          <p:cNvSpPr>
            <a:spLocks noChangeAspect="1"/>
          </p:cNvSpPr>
          <p:nvPr/>
        </p:nvSpPr>
        <p:spPr>
          <a:xfrm>
            <a:off x="19989" y="3686648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82"/>
          <p:cNvSpPr>
            <a:spLocks noChangeAspect="1"/>
          </p:cNvSpPr>
          <p:nvPr/>
        </p:nvSpPr>
        <p:spPr>
          <a:xfrm>
            <a:off x="19989" y="6015724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2" name="Oval 82"/>
          <p:cNvSpPr>
            <a:spLocks noChangeAspect="1"/>
          </p:cNvSpPr>
          <p:nvPr/>
        </p:nvSpPr>
        <p:spPr>
          <a:xfrm>
            <a:off x="19989" y="5180826"/>
            <a:ext cx="469021" cy="4555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391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1798</Words>
  <Application>Microsoft Office PowerPoint</Application>
  <PresentationFormat>Широкоэкранный</PresentationFormat>
  <Paragraphs>196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И РЕШЕНИЕ ТЕКУЩИХ ЗАДАЧ ЭТАПА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РКЦ ЮниорПрофи</cp:lastModifiedBy>
  <cp:revision>293</cp:revision>
  <dcterms:created xsi:type="dcterms:W3CDTF">2021-09-15T04:30:11Z</dcterms:created>
  <dcterms:modified xsi:type="dcterms:W3CDTF">2022-09-14T07:46:23Z</dcterms:modified>
</cp:coreProperties>
</file>