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7559" y="672351"/>
            <a:ext cx="961359" cy="10354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880" y="205740"/>
            <a:ext cx="10395475" cy="150876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Методическое сопровождение формирования ФГ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4895809B-2F6F-4A42-8734-C1292267E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620" y="1645920"/>
            <a:ext cx="11567160" cy="44348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недостижение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обучающимися запланированных образовательных результатов  функциональной грамотности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повышенного и высокого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уровней.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 условии для изменения практики педагога, способствующей достижению положительной динамики образовательных результатов по  функциональной грамотности обучающимися.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Определить «западающие» компетенции педагогов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Скорректировать планы работы (дорожную карту) по формированию ФГ в части работы с педагогическими кадрами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Провести ревизию педагогических приемов, методов, направленных на формирование ФГ, заменив неэффективные приемы на действенные методы.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dirty="0"/>
          </a:p>
          <a:p>
            <a:pPr marL="457200" indent="-457200" algn="l">
              <a:buAutoNum type="arabicPeriod" startAt="5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880" y="205740"/>
            <a:ext cx="10395475" cy="493507"/>
          </a:xfrm>
        </p:spPr>
        <p:txBody>
          <a:bodyPr>
            <a:normAutofit/>
          </a:bodyPr>
          <a:lstStyle/>
          <a:p>
            <a:r>
              <a:rPr lang="ru-RU" sz="2400" dirty="0"/>
              <a:t>Методическое сопровождение формирования ФГ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3199292"/>
            <a:ext cx="1936376" cy="40011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Педагог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412" y="1817148"/>
            <a:ext cx="3119717" cy="196977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Зам. директора по УВР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Детские образовательные результаты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РП  по предмету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Планирование урока (приемы, методы, направленные на формирование ФГ)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Урок в СДП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и реализация ИОМ для слабоуспевающих учащихся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Организация текущего контроля (формирующее оценивание)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2718" y="1375546"/>
            <a:ext cx="3307976" cy="163121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Зам. директора по методической работе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Консультация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ИОМ педагога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Эффективные инструменты, направленные на формирование ФГ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Планирование урока в СДП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Курсы ПК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17006" y="1817148"/>
            <a:ext cx="3449170" cy="178510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Зам. директора по ВР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Детские образовательные результаты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курсов внеурочной деятельности, программ ДО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Планирование занятия (внеурочная деятельность, доп. образование) с использованием приемов, направленных на формирование ФГ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Занятие в СДП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3523129" y="2985684"/>
            <a:ext cx="1277471" cy="4272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" idx="3"/>
          </p:cNvCxnSpPr>
          <p:nvPr/>
        </p:nvCxnSpPr>
        <p:spPr>
          <a:xfrm flipH="1">
            <a:off x="6736976" y="2501153"/>
            <a:ext cx="1580030" cy="8981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624482" y="1909481"/>
            <a:ext cx="605118" cy="3994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3523129" y="2116671"/>
            <a:ext cx="699248" cy="3844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312704" y="873967"/>
            <a:ext cx="8579223" cy="30777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Создание пространственно-развивающей образовательной среды ОО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03412" y="4034118"/>
            <a:ext cx="3012141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РМА</a:t>
            </a:r>
          </a:p>
          <a:p>
            <a:r>
              <a:rPr lang="ru-RU" dirty="0"/>
              <a:t>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Обеспечение единого подхода к изменению практики учителя при проектировании и проведении урока/ занятия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040841" y="3865745"/>
            <a:ext cx="3751729" cy="163121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ГМО, Базовая методическая площадка (НОО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Создание базы эффективных приемов, методов, направленных на формирование ФГ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Создание базы единых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для проведения текущего мониторинга (формирующее оценивание)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Площадка для  обмена опытом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377518" y="4034118"/>
            <a:ext cx="3388658" cy="141577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Методический совет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Определение проблемных мест в деятельности ОО на основе анализа результатов ФГ в ОО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Выбор эффективных направлений развития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Адресные рекомендации ОО 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Анализ  эффективности принятых мер</a:t>
            </a:r>
          </a:p>
        </p:txBody>
      </p:sp>
      <p:sp>
        <p:nvSpPr>
          <p:cNvPr id="80" name="TextBox 79"/>
          <p:cNvSpPr txBox="1"/>
          <p:nvPr/>
        </p:nvSpPr>
        <p:spPr>
          <a:xfrm rot="10800000" flipV="1">
            <a:off x="403411" y="5659950"/>
            <a:ext cx="11362763" cy="104644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Методический отдел: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пространственно-развивающей образовательной среды муниципалитета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Сопровождает процесс формирования ФГ (семинары, курсы ПК; мониторинг  достижения образовательных результатов ФГ )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Организует открытые мероприятия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Тиражирует опыт ОО по формированию ФГ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Экспертирует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лучшие практики по формированию ФГ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3355041" y="3449182"/>
            <a:ext cx="1445559" cy="4908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736976" y="3503054"/>
            <a:ext cx="2057400" cy="4369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3355041" y="4899072"/>
            <a:ext cx="773206" cy="730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909982" y="5449890"/>
            <a:ext cx="0" cy="210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7624482" y="5096435"/>
            <a:ext cx="753036" cy="5327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H="1">
            <a:off x="3052293" y="1277208"/>
            <a:ext cx="820460" cy="388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8525814" y="1289145"/>
            <a:ext cx="927279" cy="388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2" idx="0"/>
          </p:cNvCxnSpPr>
          <p:nvPr/>
        </p:nvCxnSpPr>
        <p:spPr>
          <a:xfrm>
            <a:off x="5768788" y="3006762"/>
            <a:ext cx="0" cy="1925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5909982" y="1181744"/>
            <a:ext cx="6724" cy="1938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>
            <a:off x="5768788" y="3599402"/>
            <a:ext cx="0" cy="2663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6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319</Words>
  <Application>Microsoft Office PowerPoint</Application>
  <PresentationFormat>Широкоэкранный</PresentationFormat>
  <Paragraphs>45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Методическое сопровождение формирования ФГ</vt:lpstr>
      <vt:lpstr>Методическое сопровождение формирования ФГ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25</cp:revision>
  <dcterms:created xsi:type="dcterms:W3CDTF">2021-12-05T12:50:35Z</dcterms:created>
  <dcterms:modified xsi:type="dcterms:W3CDTF">2022-09-13T07:48:07Z</dcterms:modified>
</cp:coreProperties>
</file>